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70" r:id="rId5"/>
    <p:sldId id="277" r:id="rId6"/>
    <p:sldId id="259" r:id="rId7"/>
    <p:sldId id="272" r:id="rId8"/>
    <p:sldId id="273" r:id="rId9"/>
    <p:sldId id="280" r:id="rId10"/>
    <p:sldId id="278" r:id="rId11"/>
    <p:sldId id="279" r:id="rId12"/>
    <p:sldId id="274" r:id="rId13"/>
    <p:sldId id="275" r:id="rId14"/>
    <p:sldId id="276" r:id="rId15"/>
  </p:sldIdLst>
  <p:sldSz cx="9144000" cy="5143500" type="screen16x9"/>
  <p:notesSz cx="6669088" cy="9872663"/>
  <p:defaultTextStyle>
    <a:defPPr>
      <a:defRPr lang="nl-NL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167A"/>
    <a:srgbClr val="9999FF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97577A-AF90-4527-BBF1-158261BC28D6}" v="2" dt="2021-09-22T09:37:28.9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Stijl, licht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784" y="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k Wolbertus" userId="62c46dd4-7886-4179-9371-3a3c719e1f16" providerId="ADAL" clId="{0B008399-C090-4C1F-8D47-AC83FEA691BB}"/>
    <pc:docChg chg="custSel addSld modSld sldOrd">
      <pc:chgData name="Rick Wolbertus" userId="62c46dd4-7886-4179-9371-3a3c719e1f16" providerId="ADAL" clId="{0B008399-C090-4C1F-8D47-AC83FEA691BB}" dt="2021-09-22T12:38:31.631" v="796" actId="478"/>
      <pc:docMkLst>
        <pc:docMk/>
      </pc:docMkLst>
      <pc:sldChg chg="addSp delSp mod">
        <pc:chgData name="Rick Wolbertus" userId="62c46dd4-7886-4179-9371-3a3c719e1f16" providerId="ADAL" clId="{0B008399-C090-4C1F-8D47-AC83FEA691BB}" dt="2021-09-22T12:38:31.631" v="796" actId="478"/>
        <pc:sldMkLst>
          <pc:docMk/>
          <pc:sldMk cId="685865030" sldId="272"/>
        </pc:sldMkLst>
        <pc:inkChg chg="add del">
          <ac:chgData name="Rick Wolbertus" userId="62c46dd4-7886-4179-9371-3a3c719e1f16" providerId="ADAL" clId="{0B008399-C090-4C1F-8D47-AC83FEA691BB}" dt="2021-09-22T12:38:31.631" v="796" actId="478"/>
          <ac:inkMkLst>
            <pc:docMk/>
            <pc:sldMk cId="685865030" sldId="272"/>
            <ac:inkMk id="7" creationId="{4CDCD032-10A1-40BF-BFE3-66C3D5E66C5E}"/>
          </ac:inkMkLst>
        </pc:inkChg>
      </pc:sldChg>
      <pc:sldChg chg="modSp mod">
        <pc:chgData name="Rick Wolbertus" userId="62c46dd4-7886-4179-9371-3a3c719e1f16" providerId="ADAL" clId="{0B008399-C090-4C1F-8D47-AC83FEA691BB}" dt="2021-09-22T07:57:06.337" v="738" actId="114"/>
        <pc:sldMkLst>
          <pc:docMk/>
          <pc:sldMk cId="3952005511" sldId="274"/>
        </pc:sldMkLst>
        <pc:spChg chg="mod">
          <ac:chgData name="Rick Wolbertus" userId="62c46dd4-7886-4179-9371-3a3c719e1f16" providerId="ADAL" clId="{0B008399-C090-4C1F-8D47-AC83FEA691BB}" dt="2021-09-22T07:57:06.337" v="738" actId="114"/>
          <ac:spMkLst>
            <pc:docMk/>
            <pc:sldMk cId="3952005511" sldId="274"/>
            <ac:spMk id="3" creationId="{A66C7961-0131-4DBF-B876-C081D0ADB7B1}"/>
          </ac:spMkLst>
        </pc:spChg>
      </pc:sldChg>
      <pc:sldChg chg="ord">
        <pc:chgData name="Rick Wolbertus" userId="62c46dd4-7886-4179-9371-3a3c719e1f16" providerId="ADAL" clId="{0B008399-C090-4C1F-8D47-AC83FEA691BB}" dt="2021-09-20T14:55:04.653" v="1"/>
        <pc:sldMkLst>
          <pc:docMk/>
          <pc:sldMk cId="85313881" sldId="277"/>
        </pc:sldMkLst>
      </pc:sldChg>
      <pc:sldChg chg="modSp new mod">
        <pc:chgData name="Rick Wolbertus" userId="62c46dd4-7886-4179-9371-3a3c719e1f16" providerId="ADAL" clId="{0B008399-C090-4C1F-8D47-AC83FEA691BB}" dt="2021-09-22T07:37:42.390" v="354" actId="21"/>
        <pc:sldMkLst>
          <pc:docMk/>
          <pc:sldMk cId="2425126186" sldId="278"/>
        </pc:sldMkLst>
        <pc:spChg chg="mod">
          <ac:chgData name="Rick Wolbertus" userId="62c46dd4-7886-4179-9371-3a3c719e1f16" providerId="ADAL" clId="{0B008399-C090-4C1F-8D47-AC83FEA691BB}" dt="2021-09-22T07:29:32.712" v="80" actId="20577"/>
          <ac:spMkLst>
            <pc:docMk/>
            <pc:sldMk cId="2425126186" sldId="278"/>
            <ac:spMk id="2" creationId="{0578D97A-6CFA-4952-93BC-225EFDB74ABF}"/>
          </ac:spMkLst>
        </pc:spChg>
        <pc:spChg chg="mod">
          <ac:chgData name="Rick Wolbertus" userId="62c46dd4-7886-4179-9371-3a3c719e1f16" providerId="ADAL" clId="{0B008399-C090-4C1F-8D47-AC83FEA691BB}" dt="2021-09-22T07:37:42.390" v="354" actId="21"/>
          <ac:spMkLst>
            <pc:docMk/>
            <pc:sldMk cId="2425126186" sldId="278"/>
            <ac:spMk id="3" creationId="{53CC5658-B93D-49A6-B5E6-CF2D4D4AF9F6}"/>
          </ac:spMkLst>
        </pc:spChg>
      </pc:sldChg>
      <pc:sldChg chg="modSp new mod">
        <pc:chgData name="Rick Wolbertus" userId="62c46dd4-7886-4179-9371-3a3c719e1f16" providerId="ADAL" clId="{0B008399-C090-4C1F-8D47-AC83FEA691BB}" dt="2021-09-22T11:46:58.105" v="741" actId="20577"/>
        <pc:sldMkLst>
          <pc:docMk/>
          <pc:sldMk cId="2306866820" sldId="279"/>
        </pc:sldMkLst>
        <pc:spChg chg="mod">
          <ac:chgData name="Rick Wolbertus" userId="62c46dd4-7886-4179-9371-3a3c719e1f16" providerId="ADAL" clId="{0B008399-C090-4C1F-8D47-AC83FEA691BB}" dt="2021-09-22T07:37:50.592" v="371" actId="20577"/>
          <ac:spMkLst>
            <pc:docMk/>
            <pc:sldMk cId="2306866820" sldId="279"/>
            <ac:spMk id="2" creationId="{AFCB91B3-D869-4C87-A69B-BB80A3A73883}"/>
          </ac:spMkLst>
        </pc:spChg>
        <pc:spChg chg="mod">
          <ac:chgData name="Rick Wolbertus" userId="62c46dd4-7886-4179-9371-3a3c719e1f16" providerId="ADAL" clId="{0B008399-C090-4C1F-8D47-AC83FEA691BB}" dt="2021-09-22T11:46:58.105" v="741" actId="20577"/>
          <ac:spMkLst>
            <pc:docMk/>
            <pc:sldMk cId="2306866820" sldId="279"/>
            <ac:spMk id="3" creationId="{8ED69A04-2E7F-48A2-B2CA-EA4E2AA1B3A2}"/>
          </ac:spMkLst>
        </pc:spChg>
      </pc:sldChg>
      <pc:sldChg chg="modSp new mod">
        <pc:chgData name="Rick Wolbertus" userId="62c46dd4-7886-4179-9371-3a3c719e1f16" providerId="ADAL" clId="{0B008399-C090-4C1F-8D47-AC83FEA691BB}" dt="2021-09-22T12:38:24.205" v="795" actId="255"/>
        <pc:sldMkLst>
          <pc:docMk/>
          <pc:sldMk cId="669143248" sldId="280"/>
        </pc:sldMkLst>
        <pc:spChg chg="mod">
          <ac:chgData name="Rick Wolbertus" userId="62c46dd4-7886-4179-9371-3a3c719e1f16" providerId="ADAL" clId="{0B008399-C090-4C1F-8D47-AC83FEA691BB}" dt="2021-09-22T07:53:19.283" v="713" actId="20577"/>
          <ac:spMkLst>
            <pc:docMk/>
            <pc:sldMk cId="669143248" sldId="280"/>
            <ac:spMk id="2" creationId="{AEC87BAE-6B5B-4201-8C7A-AD981CFF5EB6}"/>
          </ac:spMkLst>
        </pc:spChg>
        <pc:spChg chg="mod">
          <ac:chgData name="Rick Wolbertus" userId="62c46dd4-7886-4179-9371-3a3c719e1f16" providerId="ADAL" clId="{0B008399-C090-4C1F-8D47-AC83FEA691BB}" dt="2021-09-22T12:38:24.205" v="795" actId="255"/>
          <ac:spMkLst>
            <pc:docMk/>
            <pc:sldMk cId="669143248" sldId="280"/>
            <ac:spMk id="3" creationId="{ED4AB4CD-F2FF-4301-AA9F-57F48B253B1A}"/>
          </ac:spMkLst>
        </pc:spChg>
      </pc:sldChg>
    </pc:docChg>
  </pc:docChgLst>
  <pc:docChgLst>
    <pc:chgData name="Marc Bremer" userId="6aa2c5af-e14b-4882-a5b5-55a994a552e3" providerId="ADAL" clId="{4B97577A-AF90-4527-BBF1-158261BC28D6}"/>
    <pc:docChg chg="custSel modSld modNotesMaster modHandout">
      <pc:chgData name="Marc Bremer" userId="6aa2c5af-e14b-4882-a5b5-55a994a552e3" providerId="ADAL" clId="{4B97577A-AF90-4527-BBF1-158261BC28D6}" dt="2021-09-22T09:37:28.905" v="1"/>
      <pc:docMkLst>
        <pc:docMk/>
      </pc:docMkLst>
      <pc:sldChg chg="delSp mod">
        <pc:chgData name="Marc Bremer" userId="6aa2c5af-e14b-4882-a5b5-55a994a552e3" providerId="ADAL" clId="{4B97577A-AF90-4527-BBF1-158261BC28D6}" dt="2021-09-22T08:56:42.545" v="0" actId="478"/>
        <pc:sldMkLst>
          <pc:docMk/>
          <pc:sldMk cId="3733806218" sldId="276"/>
        </pc:sldMkLst>
        <pc:spChg chg="del">
          <ac:chgData name="Marc Bremer" userId="6aa2c5af-e14b-4882-a5b5-55a994a552e3" providerId="ADAL" clId="{4B97577A-AF90-4527-BBF1-158261BC28D6}" dt="2021-09-22T08:56:42.545" v="0" actId="478"/>
          <ac:spMkLst>
            <pc:docMk/>
            <pc:sldMk cId="3733806218" sldId="276"/>
            <ac:spMk id="10" creationId="{BE042FD4-6B46-4D8C-8B4D-01F86357DE4F}"/>
          </ac:spMkLst>
        </pc:spChg>
      </pc:sldChg>
    </pc:docChg>
  </pc:docChgLst>
  <pc:docChgLst>
    <pc:chgData name="Rick Wolbertus" userId="62c46dd4-7886-4179-9371-3a3c719e1f16" providerId="ADAL" clId="{CAC08183-3613-4249-8650-004EA9298EF3}"/>
    <pc:docChg chg="custSel addSld delSld modSld">
      <pc:chgData name="Rick Wolbertus" userId="62c46dd4-7886-4179-9371-3a3c719e1f16" providerId="ADAL" clId="{CAC08183-3613-4249-8650-004EA9298EF3}" dt="2021-02-15T14:33:52.767" v="71" actId="20577"/>
      <pc:docMkLst>
        <pc:docMk/>
      </pc:docMkLst>
      <pc:sldChg chg="delSp del mod">
        <pc:chgData name="Rick Wolbertus" userId="62c46dd4-7886-4179-9371-3a3c719e1f16" providerId="ADAL" clId="{CAC08183-3613-4249-8650-004EA9298EF3}" dt="2021-02-15T13:59:31.847" v="43" actId="47"/>
        <pc:sldMkLst>
          <pc:docMk/>
          <pc:sldMk cId="0" sldId="258"/>
        </pc:sldMkLst>
        <pc:spChg chg="del">
          <ac:chgData name="Rick Wolbertus" userId="62c46dd4-7886-4179-9371-3a3c719e1f16" providerId="ADAL" clId="{CAC08183-3613-4249-8650-004EA9298EF3}" dt="2021-02-15T13:59:11.076" v="38" actId="21"/>
          <ac:spMkLst>
            <pc:docMk/>
            <pc:sldMk cId="0" sldId="258"/>
            <ac:spMk id="174" creationId="{00000000-0000-0000-0000-000000000000}"/>
          </ac:spMkLst>
        </pc:spChg>
      </pc:sldChg>
      <pc:sldChg chg="addSp modSp mod">
        <pc:chgData name="Rick Wolbertus" userId="62c46dd4-7886-4179-9371-3a3c719e1f16" providerId="ADAL" clId="{CAC08183-3613-4249-8650-004EA9298EF3}" dt="2021-02-15T13:59:27.390" v="42" actId="1076"/>
        <pc:sldMkLst>
          <pc:docMk/>
          <pc:sldMk cId="0" sldId="259"/>
        </pc:sldMkLst>
        <pc:spChg chg="add mod">
          <ac:chgData name="Rick Wolbertus" userId="62c46dd4-7886-4179-9371-3a3c719e1f16" providerId="ADAL" clId="{CAC08183-3613-4249-8650-004EA9298EF3}" dt="2021-02-15T13:59:27.390" v="42" actId="1076"/>
          <ac:spMkLst>
            <pc:docMk/>
            <pc:sldMk cId="0" sldId="259"/>
            <ac:spMk id="5" creationId="{DBE31CD4-08BD-4235-80BE-460C9C61F7AC}"/>
          </ac:spMkLst>
        </pc:spChg>
        <pc:picChg chg="mod">
          <ac:chgData name="Rick Wolbertus" userId="62c46dd4-7886-4179-9371-3a3c719e1f16" providerId="ADAL" clId="{CAC08183-3613-4249-8650-004EA9298EF3}" dt="2021-02-15T13:59:23.687" v="41" actId="1076"/>
          <ac:picMkLst>
            <pc:docMk/>
            <pc:sldMk cId="0" sldId="259"/>
            <ac:picMk id="175" creationId="{00000000-0000-0000-0000-000000000000}"/>
          </ac:picMkLst>
        </pc:picChg>
      </pc:sldChg>
      <pc:sldChg chg="modSp mod">
        <pc:chgData name="Rick Wolbertus" userId="62c46dd4-7886-4179-9371-3a3c719e1f16" providerId="ADAL" clId="{CAC08183-3613-4249-8650-004EA9298EF3}" dt="2021-02-15T14:33:46.687" v="57" actId="20577"/>
        <pc:sldMkLst>
          <pc:docMk/>
          <pc:sldMk cId="685865030" sldId="272"/>
        </pc:sldMkLst>
        <pc:spChg chg="mod">
          <ac:chgData name="Rick Wolbertus" userId="62c46dd4-7886-4179-9371-3a3c719e1f16" providerId="ADAL" clId="{CAC08183-3613-4249-8650-004EA9298EF3}" dt="2021-02-15T14:33:46.687" v="57" actId="20577"/>
          <ac:spMkLst>
            <pc:docMk/>
            <pc:sldMk cId="685865030" sldId="272"/>
            <ac:spMk id="2" creationId="{BCB43705-31BD-4367-AE59-D2139E439EEA}"/>
          </ac:spMkLst>
        </pc:spChg>
      </pc:sldChg>
      <pc:sldChg chg="modSp mod">
        <pc:chgData name="Rick Wolbertus" userId="62c46dd4-7886-4179-9371-3a3c719e1f16" providerId="ADAL" clId="{CAC08183-3613-4249-8650-004EA9298EF3}" dt="2021-02-15T14:33:52.767" v="71" actId="20577"/>
        <pc:sldMkLst>
          <pc:docMk/>
          <pc:sldMk cId="3358973562" sldId="273"/>
        </pc:sldMkLst>
        <pc:spChg chg="mod">
          <ac:chgData name="Rick Wolbertus" userId="62c46dd4-7886-4179-9371-3a3c719e1f16" providerId="ADAL" clId="{CAC08183-3613-4249-8650-004EA9298EF3}" dt="2021-02-15T14:33:52.767" v="71" actId="20577"/>
          <ac:spMkLst>
            <pc:docMk/>
            <pc:sldMk cId="3358973562" sldId="273"/>
            <ac:spMk id="2" creationId="{CFCB8423-5B8A-4393-922C-340AA796B44B}"/>
          </ac:spMkLst>
        </pc:spChg>
      </pc:sldChg>
      <pc:sldChg chg="addSp modSp new mod">
        <pc:chgData name="Rick Wolbertus" userId="62c46dd4-7886-4179-9371-3a3c719e1f16" providerId="ADAL" clId="{CAC08183-3613-4249-8650-004EA9298EF3}" dt="2021-02-15T13:19:39.136" v="37" actId="1076"/>
        <pc:sldMkLst>
          <pc:docMk/>
          <pc:sldMk cId="85313881" sldId="277"/>
        </pc:sldMkLst>
        <pc:spChg chg="mod">
          <ac:chgData name="Rick Wolbertus" userId="62c46dd4-7886-4179-9371-3a3c719e1f16" providerId="ADAL" clId="{CAC08183-3613-4249-8650-004EA9298EF3}" dt="2021-02-15T13:18:40.415" v="33" actId="20577"/>
          <ac:spMkLst>
            <pc:docMk/>
            <pc:sldMk cId="85313881" sldId="277"/>
            <ac:spMk id="2" creationId="{6504D5FA-1B05-4232-917C-880CE51C3B11}"/>
          </ac:spMkLst>
        </pc:spChg>
        <pc:picChg chg="add mod">
          <ac:chgData name="Rick Wolbertus" userId="62c46dd4-7886-4179-9371-3a3c719e1f16" providerId="ADAL" clId="{CAC08183-3613-4249-8650-004EA9298EF3}" dt="2021-02-15T13:19:39.136" v="37" actId="1076"/>
          <ac:picMkLst>
            <pc:docMk/>
            <pc:sldMk cId="85313881" sldId="277"/>
            <ac:picMk id="2050" creationId="{16B40025-CED5-41CF-B79C-4811255F4F0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18153E2-5A23-9C4B-ABFD-85C34EE68D2E}" type="datetime1">
              <a:rPr lang="nl-NL"/>
              <a:pPr>
                <a:defRPr/>
              </a:pPr>
              <a:t>22-9-2021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9377316"/>
            <a:ext cx="2889938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777607" y="9377316"/>
            <a:ext cx="2889938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95A4000-AB18-BA45-8B08-03F3A0050F12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0800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178DF84-B348-DA4D-9998-A76BB457FE31}" type="datetime1">
              <a:rPr lang="nl-NL"/>
              <a:pPr>
                <a:defRPr/>
              </a:pPr>
              <a:t>22-9-2021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42863" y="739775"/>
            <a:ext cx="6583362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nl-NL" noProof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66909" y="4689515"/>
            <a:ext cx="5335270" cy="4442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Klik om de tekststijl van het model te bewerken</a:t>
            </a:r>
          </a:p>
          <a:p>
            <a:pPr lvl="1"/>
            <a:r>
              <a:rPr lang="en-US" noProof="0"/>
              <a:t>Tweede niveau</a:t>
            </a:r>
          </a:p>
          <a:p>
            <a:pPr lvl="2"/>
            <a:r>
              <a:rPr lang="en-US" noProof="0"/>
              <a:t>Derde niveau</a:t>
            </a:r>
          </a:p>
          <a:p>
            <a:pPr lvl="3"/>
            <a:r>
              <a:rPr lang="en-US" noProof="0"/>
              <a:t>Vierde niveau</a:t>
            </a:r>
          </a:p>
          <a:p>
            <a:pPr lvl="4"/>
            <a:r>
              <a:rPr lang="en-US" noProof="0"/>
              <a:t>Vijfde niveau</a:t>
            </a:r>
            <a:endParaRPr lang="nl-NL" noProof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377316"/>
            <a:ext cx="2889938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777607" y="9377316"/>
            <a:ext cx="2889938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F9849F0-B82A-A442-AB4B-EDB93AD1F2DC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90268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dia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20714E49-4662-5240-A87F-8FFEEA8D71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261A5538-FBAA-ED4F-B838-E1FFDA574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1" y="995081"/>
            <a:ext cx="5484282" cy="11083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7B6FF56-E482-FB4C-8DE4-16A40C8C20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50" y="2103439"/>
            <a:ext cx="5481332" cy="468311"/>
          </a:xfrm>
        </p:spPr>
        <p:txBody>
          <a:bodyPr/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tekst 6">
            <a:extLst>
              <a:ext uri="{FF2B5EF4-FFF2-40B4-BE49-F238E27FC236}">
                <a16:creationId xmlns:a16="http://schemas.microsoft.com/office/drawing/2014/main" id="{CB139574-2387-A149-BF89-1740A5E685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903870"/>
            <a:ext cx="5481332" cy="373768"/>
          </a:xfrm>
        </p:spPr>
        <p:txBody>
          <a:bodyPr>
            <a:normAutofit/>
          </a:bodyPr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Naam: N. Achternaam</a:t>
            </a:r>
          </a:p>
          <a:p>
            <a:pPr lvl="0"/>
            <a:r>
              <a:rPr lang="nl-NL" dirty="0"/>
              <a:t>Datum: 00-00-0000</a:t>
            </a: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062BD3B6-FE14-5847-A939-752BCE3622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8"/>
          </a:xfrm>
          <a:prstGeom prst="rect">
            <a:avLst/>
          </a:prstGeom>
        </p:spPr>
      </p:pic>
      <p:sp>
        <p:nvSpPr>
          <p:cNvPr id="19" name="Tijdelijke aanduiding voor afbeelding 13">
            <a:extLst>
              <a:ext uri="{FF2B5EF4-FFF2-40B4-BE49-F238E27FC236}">
                <a16:creationId xmlns:a16="http://schemas.microsoft.com/office/drawing/2014/main" id="{D162CC0C-7EA6-3242-B7E2-BD1A0DE2BD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foto en obje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C11B77A1-2FC4-0045-B9FD-2F4FEE87C7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‹nr.›</a:t>
            </a:fld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C6F32A4-0E3B-574E-910E-65CAF9BA4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294" y="995081"/>
            <a:ext cx="4068856" cy="110835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12" name="Tijdelijke aanduiding voor inhoud 7">
            <a:extLst>
              <a:ext uri="{FF2B5EF4-FFF2-40B4-BE49-F238E27FC236}">
                <a16:creationId xmlns:a16="http://schemas.microsoft.com/office/drawing/2014/main" id="{12E6FC1D-61CE-E940-A9CA-2EAE39A628F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751388" y="2103438"/>
            <a:ext cx="3557296" cy="24130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5FA0FFB-3874-7E40-89B2-F972D5F73CD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4ACD6D51-22BA-1E44-92F0-52CBDC4FA85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627063"/>
            <a:ext cx="4572000" cy="3889376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08FE686D-C0FF-3346-B6FF-27D31B96E4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13" name="Tijdelijke aanduiding voor afbeelding 13">
            <a:extLst>
              <a:ext uri="{FF2B5EF4-FFF2-40B4-BE49-F238E27FC236}">
                <a16:creationId xmlns:a16="http://schemas.microsoft.com/office/drawing/2014/main" id="{90F7CBA2-1DD4-5B45-97C4-7B97ABED07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73333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wee foto'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‹nr.›</a:t>
            </a:fld>
            <a:endParaRPr lang="nl-NL"/>
          </a:p>
        </p:txBody>
      </p:sp>
      <p:sp>
        <p:nvSpPr>
          <p:cNvPr id="11" name="Tijdelijke aanduiding voor afbeelding 7"/>
          <p:cNvSpPr>
            <a:spLocks noGrp="1"/>
          </p:cNvSpPr>
          <p:nvPr>
            <p:ph type="pic" sz="quarter" idx="19"/>
          </p:nvPr>
        </p:nvSpPr>
        <p:spPr>
          <a:xfrm>
            <a:off x="323850" y="2103438"/>
            <a:ext cx="4063592" cy="2414562"/>
          </a:xfrm>
          <a:prstGeom prst="rect">
            <a:avLst/>
          </a:prstGeom>
          <a:solidFill>
            <a:schemeClr val="accent6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9" name="Tijdelijke aanduiding voor afbeelding 7" descr="&#10;"/>
          <p:cNvSpPr>
            <a:spLocks noGrp="1"/>
          </p:cNvSpPr>
          <p:nvPr>
            <p:ph type="pic" sz="quarter" idx="20"/>
          </p:nvPr>
        </p:nvSpPr>
        <p:spPr>
          <a:xfrm>
            <a:off x="4756558" y="2103438"/>
            <a:ext cx="4063592" cy="2413000"/>
          </a:xfrm>
          <a:prstGeom prst="rect">
            <a:avLst/>
          </a:prstGeom>
          <a:solidFill>
            <a:schemeClr val="accent6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5DEA03D-7869-4E44-9871-7EE3AE555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5F53128-2F4F-2348-9AF0-C932200934E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588A6F7-D45D-3C4D-A5FB-FF9FCCD6F2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8" name="Tijdelijke aanduiding voor afbeelding 13">
            <a:extLst>
              <a:ext uri="{FF2B5EF4-FFF2-40B4-BE49-F238E27FC236}">
                <a16:creationId xmlns:a16="http://schemas.microsoft.com/office/drawing/2014/main" id="{C88D02D7-17DD-364D-9C9F-917E443D11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83008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</a:t>
            </a:r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D3F88F8-AF4B-2449-8658-FBA6E747A2CB}" type="slidenum">
              <a:rPr lang="nl-NL"/>
              <a:pPr/>
              <a:t>‹nr.›</a:t>
            </a:fld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899D2A2-CE3F-814F-BA65-66B9B454F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E147936-145B-664D-879C-8943872BCE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7" name="Tijdelijke aanduiding voor afbeelding 13">
            <a:extLst>
              <a:ext uri="{FF2B5EF4-FFF2-40B4-BE49-F238E27FC236}">
                <a16:creationId xmlns:a16="http://schemas.microsoft.com/office/drawing/2014/main" id="{2CC42474-B9C7-C94C-AF30-292C4AE13A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dia-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2A2DC969-CCE0-1249-932F-4A0237DF44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1FE07EE8-1146-8749-AD65-78B0D67D4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49" y="995081"/>
            <a:ext cx="4632867" cy="11083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Bronvermelding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DE362A0E-BA61-6D43-94BF-9F1A6EF6A1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49" y="2103439"/>
            <a:ext cx="4632867" cy="2413000"/>
          </a:xfrm>
        </p:spPr>
        <p:txBody>
          <a:bodyPr>
            <a:normAutofit/>
          </a:bodyPr>
          <a:lstStyle>
            <a:lvl1pPr marL="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1pPr>
            <a:lvl2pPr marL="216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2pPr>
            <a:lvl3pPr marL="432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3pPr>
            <a:lvl4pPr marL="648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4pPr>
            <a:lvl5pPr marL="864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BE66D92-CF07-4149-9870-C7D66812FE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8"/>
          </a:xfrm>
          <a:prstGeom prst="rect">
            <a:avLst/>
          </a:prstGeom>
        </p:spPr>
      </p:pic>
      <p:sp>
        <p:nvSpPr>
          <p:cNvPr id="8" name="Tijdelijke aanduiding voor afbeelding 13">
            <a:extLst>
              <a:ext uri="{FF2B5EF4-FFF2-40B4-BE49-F238E27FC236}">
                <a16:creationId xmlns:a16="http://schemas.microsoft.com/office/drawing/2014/main" id="{3160E74E-3F05-074C-8E4A-ACF14A9C7B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95629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dia-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2A2DC969-CCE0-1249-932F-4A0237DF44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1FE07EE8-1146-8749-AD65-78B0D67D4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49" y="995081"/>
            <a:ext cx="4632867" cy="1108357"/>
          </a:xfrm>
        </p:spPr>
        <p:txBody>
          <a:bodyPr/>
          <a:lstStyle>
            <a:lvl1pPr>
              <a:defRPr>
                <a:solidFill>
                  <a:srgbClr val="25167A"/>
                </a:solidFill>
              </a:defRPr>
            </a:lvl1pPr>
          </a:lstStyle>
          <a:p>
            <a:r>
              <a:rPr lang="nl-NL" dirty="0"/>
              <a:t>Bronvermelding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DE362A0E-BA61-6D43-94BF-9F1A6EF6A1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49" y="2103439"/>
            <a:ext cx="4632867" cy="2413000"/>
          </a:xfrm>
        </p:spPr>
        <p:txBody>
          <a:bodyPr>
            <a:normAutofit/>
          </a:bodyPr>
          <a:lstStyle>
            <a:lvl1pPr marL="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rgbClr val="25167A"/>
                </a:solidFill>
              </a:defRPr>
            </a:lvl1pPr>
            <a:lvl2pPr marL="216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2pPr>
            <a:lvl3pPr marL="432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3pPr>
            <a:lvl4pPr marL="648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4pPr>
            <a:lvl5pPr marL="864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9238366-724C-8546-BCFD-1CA62BB194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8" name="Tijdelijke aanduiding voor afbeelding 13">
            <a:extLst>
              <a:ext uri="{FF2B5EF4-FFF2-40B4-BE49-F238E27FC236}">
                <a16:creationId xmlns:a16="http://schemas.microsoft.com/office/drawing/2014/main" id="{43B3C3B6-5587-A146-A20D-32B573CC852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70405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7181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dia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452C3271-99C2-AA4C-8843-4DBD011890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261A5538-FBAA-ED4F-B838-E1FFDA574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1" y="995081"/>
            <a:ext cx="5484282" cy="1108357"/>
          </a:xfrm>
        </p:spPr>
        <p:txBody>
          <a:bodyPr/>
          <a:lstStyle>
            <a:lvl1pPr>
              <a:defRPr>
                <a:solidFill>
                  <a:srgbClr val="25167A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7B6FF56-E482-FB4C-8DE4-16A40C8C20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50" y="2103439"/>
            <a:ext cx="5481332" cy="468311"/>
          </a:xfrm>
        </p:spPr>
        <p:txBody>
          <a:bodyPr/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rgbClr val="25167A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tekst 6">
            <a:extLst>
              <a:ext uri="{FF2B5EF4-FFF2-40B4-BE49-F238E27FC236}">
                <a16:creationId xmlns:a16="http://schemas.microsoft.com/office/drawing/2014/main" id="{CB139574-2387-A149-BF89-1740A5E685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903870"/>
            <a:ext cx="5481332" cy="305682"/>
          </a:xfrm>
        </p:spPr>
        <p:txBody>
          <a:bodyPr>
            <a:normAutofit/>
          </a:bodyPr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900">
                <a:solidFill>
                  <a:srgbClr val="25167A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Naam: N. Achternaam</a:t>
            </a:r>
          </a:p>
          <a:p>
            <a:pPr lvl="0"/>
            <a:r>
              <a:rPr lang="nl-NL" dirty="0"/>
              <a:t>Datum: 00-00-0000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1C8F4B79-BD4E-2F4C-B044-962D1C582AF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12" name="Tijdelijke aanduiding voor afbeelding 13">
            <a:extLst>
              <a:ext uri="{FF2B5EF4-FFF2-40B4-BE49-F238E27FC236}">
                <a16:creationId xmlns:a16="http://schemas.microsoft.com/office/drawing/2014/main" id="{6AA7243F-9419-6942-9F79-A31147055FA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80390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dia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afbeelding 15">
            <a:extLst>
              <a:ext uri="{FF2B5EF4-FFF2-40B4-BE49-F238E27FC236}">
                <a16:creationId xmlns:a16="http://schemas.microsoft.com/office/drawing/2014/main" id="{53865B02-C372-3B4F-99F4-DC48043FCE5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72000" y="640800"/>
            <a:ext cx="4572000" cy="385920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7556CDDB-3142-4B4F-8725-BFCD85DD8BE2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39255"/>
            <a:ext cx="4572000" cy="3859200"/>
          </a:xfrm>
          <a:prstGeom prst="rect">
            <a:avLst/>
          </a:prstGeom>
          <a:solidFill>
            <a:srgbClr val="25167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25167A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61A5538-FBAA-ED4F-B838-E1FFDA574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2" y="995081"/>
            <a:ext cx="3997628" cy="11083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7B6FF56-E482-FB4C-8DE4-16A40C8C20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50" y="2103439"/>
            <a:ext cx="3997629" cy="468311"/>
          </a:xfrm>
        </p:spPr>
        <p:txBody>
          <a:bodyPr/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1" name="Tijdelijke aanduiding voor tekst 6">
            <a:extLst>
              <a:ext uri="{FF2B5EF4-FFF2-40B4-BE49-F238E27FC236}">
                <a16:creationId xmlns:a16="http://schemas.microsoft.com/office/drawing/2014/main" id="{A5FC0E7E-E23C-BC40-B810-FBCAC1962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903870"/>
            <a:ext cx="3997629" cy="305682"/>
          </a:xfrm>
        </p:spPr>
        <p:txBody>
          <a:bodyPr>
            <a:normAutofit/>
          </a:bodyPr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Naam: N. Achternaam</a:t>
            </a:r>
          </a:p>
          <a:p>
            <a:pPr lvl="0"/>
            <a:r>
              <a:rPr lang="nl-NL" dirty="0"/>
              <a:t>Datum: 00-00-0000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96169777-1A93-AC41-BCCC-3B3AD71B90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15" name="Tijdelijke aanduiding voor afbeelding 13">
            <a:extLst>
              <a:ext uri="{FF2B5EF4-FFF2-40B4-BE49-F238E27FC236}">
                <a16:creationId xmlns:a16="http://schemas.microsoft.com/office/drawing/2014/main" id="{F30D1054-1FCF-A04B-ACA5-95BCF9CCCC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70271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-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39747375-E943-3F4A-A364-C2E9609ED9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itel 3">
            <a:extLst>
              <a:ext uri="{FF2B5EF4-FFF2-40B4-BE49-F238E27FC236}">
                <a16:creationId xmlns:a16="http://schemas.microsoft.com/office/drawing/2014/main" id="{03602AD6-01FB-1649-AD9D-FA7C710BF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995081"/>
            <a:ext cx="5484283" cy="11083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9F8AF7CA-6D0E-9549-8B9D-FE69F3BD31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49" y="2103439"/>
            <a:ext cx="5484283" cy="468312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9984AE3-7D21-634F-BB5D-ACD345F47C3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8D17EF6-3624-1E47-8EBA-9CFBC6388BF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6E12549B-A758-2F47-BDFF-31F8D9B10C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11" name="Tijdelijke aanduiding voor afbeelding 13">
            <a:extLst>
              <a:ext uri="{FF2B5EF4-FFF2-40B4-BE49-F238E27FC236}">
                <a16:creationId xmlns:a16="http://schemas.microsoft.com/office/drawing/2014/main" id="{181D4972-5E25-8F4D-A13D-4F9DD99B7AD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-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39747375-E943-3F4A-A364-C2E9609ED9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itel 3">
            <a:extLst>
              <a:ext uri="{FF2B5EF4-FFF2-40B4-BE49-F238E27FC236}">
                <a16:creationId xmlns:a16="http://schemas.microsoft.com/office/drawing/2014/main" id="{03602AD6-01FB-1649-AD9D-FA7C710BF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995081"/>
            <a:ext cx="5484283" cy="1108357"/>
          </a:xfrm>
        </p:spPr>
        <p:txBody>
          <a:bodyPr/>
          <a:lstStyle>
            <a:lvl1pPr>
              <a:defRPr>
                <a:solidFill>
                  <a:srgbClr val="25167A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9F8AF7CA-6D0E-9549-8B9D-FE69F3BD31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49" y="2103439"/>
            <a:ext cx="5484283" cy="468312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rgbClr val="25167A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9984AE3-7D21-634F-BB5D-ACD345F47C3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8D17EF6-3624-1E47-8EBA-9CFBC6388BF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86D39C4F-49EF-AD41-B4B5-4F6492E7BB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10" name="Tijdelijke aanduiding voor afbeelding 13">
            <a:extLst>
              <a:ext uri="{FF2B5EF4-FFF2-40B4-BE49-F238E27FC236}">
                <a16:creationId xmlns:a16="http://schemas.microsoft.com/office/drawing/2014/main" id="{9F18F6B8-85D2-7C4E-91B4-669A3A92F2D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94611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42F49DF6-EF89-9242-96AF-13E2B93C58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D4A260E-A58B-9E41-A402-C97E88347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7984772" cy="110835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5CC833F-AF5D-BE4A-BBF9-4A5C0DC4AC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3850" y="2103438"/>
            <a:ext cx="7978775" cy="24130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6492356F-B0BD-C441-ACCC-2B36166F77B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36E3A49-4F16-3D48-BCBD-BE73340D12B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CC4838CF-D7BB-FD4B-AA3B-F164D4A1DA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11" name="Tijdelijke aanduiding voor afbeelding 13">
            <a:extLst>
              <a:ext uri="{FF2B5EF4-FFF2-40B4-BE49-F238E27FC236}">
                <a16:creationId xmlns:a16="http://schemas.microsoft.com/office/drawing/2014/main" id="{8B155A77-9972-F745-93CB-75D872DC3C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0D4A260E-A58B-9E41-A402-C97E88347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8496300" cy="110835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43BBFB1-6BF4-354F-BF3B-825E6A2DF94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95A2BDAB-AAC0-F642-B6E9-4CB0E962A79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4FA802C-F3CD-5D4D-B3F2-4A13C4F220E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C75A9D6-2C46-B646-BDC2-89688A800F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8" name="Tijdelijke aanduiding voor afbeelding 13">
            <a:extLst>
              <a:ext uri="{FF2B5EF4-FFF2-40B4-BE49-F238E27FC236}">
                <a16:creationId xmlns:a16="http://schemas.microsoft.com/office/drawing/2014/main" id="{307DA5A1-79E6-BD4C-BEAD-F98EBB0D17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24566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wee kolommen tek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AFFB0894-0333-5B42-BDFC-17A0DF0561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‹nr.›</a:t>
            </a:fld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1D74C8B-8297-FA47-B027-9DC7D674B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7984772" cy="110835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1C48642-667B-FA4F-88D6-7753205E7ED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46D8E25C-F890-3949-807A-7D2F4B353F1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3850" y="2103438"/>
            <a:ext cx="4069730" cy="24130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3" name="Tijdelijke aanduiding voor tekst 10">
            <a:extLst>
              <a:ext uri="{FF2B5EF4-FFF2-40B4-BE49-F238E27FC236}">
                <a16:creationId xmlns:a16="http://schemas.microsoft.com/office/drawing/2014/main" id="{5BF6970D-BDB0-4143-B921-6712EDEF961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55995" y="2103438"/>
            <a:ext cx="3552627" cy="24130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0406B399-95BD-4446-9220-3C9F8E5149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12" name="Tijdelijke aanduiding voor afbeelding 13">
            <a:extLst>
              <a:ext uri="{FF2B5EF4-FFF2-40B4-BE49-F238E27FC236}">
                <a16:creationId xmlns:a16="http://schemas.microsoft.com/office/drawing/2014/main" id="{DBE52C8C-0DAF-9C42-BEBA-C271DCC176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wee object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‹nr.›</a:t>
            </a:fld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1D74C8B-8297-FA47-B027-9DC7D674B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7984772" cy="110835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1C48642-667B-FA4F-88D6-7753205E7ED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AF53FE7A-E478-E746-9FA5-8780793E6A4D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23850" y="2103438"/>
            <a:ext cx="4068763" cy="24130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8" name="Tijdelijke aanduiding voor inhoud 7">
            <a:extLst>
              <a:ext uri="{FF2B5EF4-FFF2-40B4-BE49-F238E27FC236}">
                <a16:creationId xmlns:a16="http://schemas.microsoft.com/office/drawing/2014/main" id="{62B91163-97E5-7C4E-8B1C-CB52D1A5383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751387" y="2103438"/>
            <a:ext cx="3557235" cy="24130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18B712C-1B44-144C-BD2A-D06C2A2910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9" name="Tijdelijke aanduiding voor afbeelding 13">
            <a:extLst>
              <a:ext uri="{FF2B5EF4-FFF2-40B4-BE49-F238E27FC236}">
                <a16:creationId xmlns:a16="http://schemas.microsoft.com/office/drawing/2014/main" id="{18460B60-193D-4F4D-98D9-997B0D52215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37943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75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r>
              <a:rPr lang="nl-NL" dirty="0"/>
              <a:t>Titel presentatie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331275" y="4676319"/>
            <a:ext cx="360101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/>
                </a:solidFill>
                <a:ea typeface="Arial" charset="0"/>
                <a:cs typeface="Arial" charset="0"/>
              </a:defRPr>
            </a:lvl1pPr>
          </a:lstStyle>
          <a:p>
            <a:fld id="{49004725-3891-F142-B776-4F4F06198762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11" name="Tijdelijke aanduiding voor titel 10">
            <a:extLst>
              <a:ext uri="{FF2B5EF4-FFF2-40B4-BE49-F238E27FC236}">
                <a16:creationId xmlns:a16="http://schemas.microsoft.com/office/drawing/2014/main" id="{D300BD3F-6B8F-0E4D-9838-108DA9EB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8496300" cy="110835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0DBB5C1A-0EAA-1D4B-8889-5910D8891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850" y="2103438"/>
            <a:ext cx="8496300" cy="24130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5" r:id="rId2"/>
    <p:sldLayoutId id="2147483674" r:id="rId3"/>
    <p:sldLayoutId id="2147483663" r:id="rId4"/>
    <p:sldLayoutId id="2147483676" r:id="rId5"/>
    <p:sldLayoutId id="2147483659" r:id="rId6"/>
    <p:sldLayoutId id="2147483670" r:id="rId7"/>
    <p:sldLayoutId id="2147483660" r:id="rId8"/>
    <p:sldLayoutId id="2147483671" r:id="rId9"/>
    <p:sldLayoutId id="2147483667" r:id="rId10"/>
    <p:sldLayoutId id="2147483668" r:id="rId11"/>
    <p:sldLayoutId id="2147483661" r:id="rId12"/>
    <p:sldLayoutId id="2147483673" r:id="rId13"/>
    <p:sldLayoutId id="2147483677" r:id="rId14"/>
    <p:sldLayoutId id="2147483678" r:id="rId15"/>
  </p:sldLayoutIdLst>
  <p:hf hdr="0" dt="0"/>
  <p:txStyles>
    <p:titleStyle>
      <a:lvl1pPr algn="l" defTabSz="342900" rtl="0" eaLnBrk="1" fontAlgn="base" hangingPunct="1">
        <a:spcBef>
          <a:spcPct val="0"/>
        </a:spcBef>
        <a:spcAft>
          <a:spcPct val="0"/>
        </a:spcAft>
        <a:defRPr sz="3400" b="1" i="0" kern="1200" cap="none">
          <a:solidFill>
            <a:srgbClr val="25167A"/>
          </a:solidFill>
          <a:latin typeface="Arial" panose="020B0604020202020204" pitchFamily="34" charset="0"/>
          <a:ea typeface="ＭＳ Ｐゴシック" charset="-128"/>
          <a:cs typeface="Arial" panose="020B0604020202020204" pitchFamily="34" charset="0"/>
        </a:defRPr>
      </a:lvl1pPr>
      <a:lvl2pPr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2pPr>
      <a:lvl3pPr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3pPr>
      <a:lvl4pPr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4pPr>
      <a:lvl5pPr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5pPr>
      <a:lvl6pPr marL="342900"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6pPr>
      <a:lvl7pPr marL="685800"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7pPr>
      <a:lvl8pPr marL="1028700"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8pPr>
      <a:lvl9pPr marL="1371600"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9pPr>
    </p:titleStyle>
    <p:bodyStyle>
      <a:lvl1pPr marL="216000" indent="-216000" algn="l" defTabSz="342900" rtl="0" eaLnBrk="1" fontAlgn="base" hangingPunct="1">
        <a:lnSpc>
          <a:spcPct val="114000"/>
        </a:lnSpc>
        <a:spcBef>
          <a:spcPts val="0"/>
        </a:spcBef>
        <a:spcAft>
          <a:spcPct val="0"/>
        </a:spcAft>
        <a:buClr>
          <a:srgbClr val="25167A"/>
        </a:buClr>
        <a:buSzPct val="140000"/>
        <a:buFont typeface="Arial" panose="020B0604020202020204" pitchFamily="34" charset="0"/>
        <a:buChar char="•"/>
        <a:defRPr sz="1200" kern="1200" baseline="0">
          <a:solidFill>
            <a:srgbClr val="25167A"/>
          </a:solidFill>
          <a:latin typeface="Arial"/>
          <a:ea typeface="ＭＳ Ｐゴシック" charset="-128"/>
          <a:cs typeface="Arial"/>
        </a:defRPr>
      </a:lvl1pPr>
      <a:lvl2pPr marL="432000" indent="-216000" algn="l" defTabSz="342900" rtl="0" eaLnBrk="1" fontAlgn="base" hangingPunct="1">
        <a:lnSpc>
          <a:spcPct val="114000"/>
        </a:lnSpc>
        <a:spcBef>
          <a:spcPts val="0"/>
        </a:spcBef>
        <a:spcAft>
          <a:spcPct val="0"/>
        </a:spcAft>
        <a:buClr>
          <a:srgbClr val="25167A"/>
        </a:buClr>
        <a:buSzPct val="140000"/>
        <a:buFont typeface="Arial" panose="020B0604020202020204" pitchFamily="34" charset="0"/>
        <a:buChar char="•"/>
        <a:defRPr sz="1200" kern="1200">
          <a:solidFill>
            <a:srgbClr val="25167A"/>
          </a:solidFill>
          <a:latin typeface="Arial"/>
          <a:ea typeface="ＭＳ Ｐゴシック" charset="-128"/>
          <a:cs typeface="Arial"/>
        </a:defRPr>
      </a:lvl2pPr>
      <a:lvl3pPr marL="648000" indent="-216000" algn="l" defTabSz="342900" rtl="0" eaLnBrk="1" fontAlgn="base" hangingPunct="1">
        <a:lnSpc>
          <a:spcPct val="114000"/>
        </a:lnSpc>
        <a:spcBef>
          <a:spcPts val="0"/>
        </a:spcBef>
        <a:spcAft>
          <a:spcPct val="0"/>
        </a:spcAft>
        <a:buClr>
          <a:srgbClr val="25167A"/>
        </a:buClr>
        <a:buSzPct val="140000"/>
        <a:buFont typeface="Arial" panose="020B0604020202020204" pitchFamily="34" charset="0"/>
        <a:buChar char="•"/>
        <a:defRPr sz="1200" kern="1200">
          <a:solidFill>
            <a:srgbClr val="25167A"/>
          </a:solidFill>
          <a:latin typeface="Arial"/>
          <a:ea typeface="ＭＳ Ｐゴシック" charset="-128"/>
          <a:cs typeface="Arial"/>
        </a:defRPr>
      </a:lvl3pPr>
      <a:lvl4pPr marL="864000" indent="-216000" algn="l" defTabSz="342900" rtl="0" eaLnBrk="1" fontAlgn="base" hangingPunct="1">
        <a:lnSpc>
          <a:spcPct val="114000"/>
        </a:lnSpc>
        <a:spcBef>
          <a:spcPts val="0"/>
        </a:spcBef>
        <a:spcAft>
          <a:spcPct val="0"/>
        </a:spcAft>
        <a:buClr>
          <a:srgbClr val="25167A"/>
        </a:buClr>
        <a:buSzPct val="140000"/>
        <a:buFont typeface="Arial" panose="020B0604020202020204" pitchFamily="34" charset="0"/>
        <a:buChar char="•"/>
        <a:defRPr sz="1200" kern="1200">
          <a:solidFill>
            <a:srgbClr val="25167A"/>
          </a:solidFill>
          <a:latin typeface="Arial"/>
          <a:ea typeface="ＭＳ Ｐゴシック" charset="-128"/>
          <a:cs typeface="Arial"/>
        </a:defRPr>
      </a:lvl4pPr>
      <a:lvl5pPr marL="1080000" indent="-216000" algn="l" defTabSz="342900" rtl="0" eaLnBrk="1" fontAlgn="base" hangingPunct="1">
        <a:lnSpc>
          <a:spcPct val="114000"/>
        </a:lnSpc>
        <a:spcBef>
          <a:spcPts val="0"/>
        </a:spcBef>
        <a:spcAft>
          <a:spcPct val="0"/>
        </a:spcAft>
        <a:buClr>
          <a:srgbClr val="25167A"/>
        </a:buClr>
        <a:buSzPct val="140000"/>
        <a:buFont typeface="Arial" panose="020B0604020202020204" pitchFamily="34" charset="0"/>
        <a:buChar char="•"/>
        <a:defRPr sz="1200" kern="1200">
          <a:solidFill>
            <a:srgbClr val="25167A"/>
          </a:solidFill>
          <a:latin typeface="Arial"/>
          <a:ea typeface="ＭＳ Ｐゴシック" charset="-128"/>
          <a:cs typeface="Arial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204" userDrawn="1">
          <p15:clr>
            <a:srgbClr val="F26B43"/>
          </p15:clr>
        </p15:guide>
        <p15:guide id="4" pos="5556" userDrawn="1">
          <p15:clr>
            <a:srgbClr val="F26B43"/>
          </p15:clr>
        </p15:guide>
        <p15:guide id="5" orient="horz" pos="395" userDrawn="1">
          <p15:clr>
            <a:srgbClr val="F26B43"/>
          </p15:clr>
        </p15:guide>
        <p15:guide id="6" orient="horz" pos="2845" userDrawn="1">
          <p15:clr>
            <a:srgbClr val="F26B43"/>
          </p15:clr>
        </p15:guide>
        <p15:guide id="7" orient="horz" pos="690" userDrawn="1">
          <p15:clr>
            <a:srgbClr val="F26B43"/>
          </p15:clr>
        </p15:guide>
        <p15:guide id="8" orient="horz" pos="13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0D7D31-21F7-514A-9A8A-AA9ABA3D4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manipulatie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5409173-90F8-084F-9DD0-DCFEF01B6E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E9232C7-7954-7240-915A-02CC307CC6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Naam: N. Achternaam</a:t>
            </a:r>
          </a:p>
          <a:p>
            <a:r>
              <a:rPr lang="nl-NL" dirty="0"/>
              <a:t>Datum: 00-00-000</a:t>
            </a:r>
          </a:p>
          <a:p>
            <a:endParaRPr lang="nl-NL" dirty="0"/>
          </a:p>
        </p:txBody>
      </p:sp>
      <p:pic>
        <p:nvPicPr>
          <p:cNvPr id="7" name="Tijdelijke aanduiding voor afbeelding 6">
            <a:extLst>
              <a:ext uri="{FF2B5EF4-FFF2-40B4-BE49-F238E27FC236}">
                <a16:creationId xmlns:a16="http://schemas.microsoft.com/office/drawing/2014/main" id="{2F5B4A59-8E8E-7A47-A16C-88AF09091D0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/>
          <a:stretch/>
        </p:blipFill>
        <p:spPr>
          <a:xfrm>
            <a:off x="6271200" y="7863"/>
            <a:ext cx="2872800" cy="619200"/>
          </a:xfrm>
        </p:spPr>
      </p:pic>
    </p:spTree>
    <p:extLst>
      <p:ext uri="{BB962C8B-B14F-4D97-AF65-F5344CB8AC3E}">
        <p14:creationId xmlns:p14="http://schemas.microsoft.com/office/powerpoint/2010/main" val="1352868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7D11B6-C774-4980-AA33-9DDF7856B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Lambda</a:t>
            </a:r>
            <a:r>
              <a:rPr lang="nl-NL" dirty="0"/>
              <a:t> functies (i.c.m. </a:t>
            </a:r>
            <a:r>
              <a:rPr lang="nl-NL" dirty="0" err="1"/>
              <a:t>assign</a:t>
            </a:r>
            <a:r>
              <a:rPr lang="nl-NL" dirty="0"/>
              <a:t>)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1135EFF-0CE2-458B-9E31-1DDA46BBF2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22B16FC-2FC0-4A25-988B-178A045E032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7AD1696-4218-4DD0-8E1B-4FE35E96221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10</a:t>
            </a:fld>
            <a:endParaRPr lang="nl-NL" dirty="0"/>
          </a:p>
        </p:txBody>
      </p:sp>
      <p:pic>
        <p:nvPicPr>
          <p:cNvPr id="8" name="Tijdelijke aanduiding voor afbeelding 7">
            <a:extLst>
              <a:ext uri="{FF2B5EF4-FFF2-40B4-BE49-F238E27FC236}">
                <a16:creationId xmlns:a16="http://schemas.microsoft.com/office/drawing/2014/main" id="{10957CAE-53AC-4686-B249-1D2EBA69960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30782" t="35057" r="51126" b="51484"/>
          <a:stretch/>
        </p:blipFill>
        <p:spPr>
          <a:xfrm>
            <a:off x="2525712" y="2263319"/>
            <a:ext cx="3575050" cy="1496531"/>
          </a:xfrm>
        </p:spPr>
      </p:pic>
    </p:spTree>
    <p:extLst>
      <p:ext uri="{BB962C8B-B14F-4D97-AF65-F5344CB8AC3E}">
        <p14:creationId xmlns:p14="http://schemas.microsoft.com/office/powerpoint/2010/main" val="1583053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FD4D6B-B981-4962-8A68-446554DD9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Lambda</a:t>
            </a:r>
            <a:r>
              <a:rPr lang="nl-NL" dirty="0"/>
              <a:t> functies:</a:t>
            </a:r>
            <a:br>
              <a:rPr lang="nl-NL" dirty="0"/>
            </a:br>
            <a:r>
              <a:rPr lang="nl-NL" dirty="0"/>
              <a:t>Voorbeeld en waarom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72CFBB6-AA07-48B3-931F-A68738C1752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FAFEF38-6FC2-49B3-99F7-A50CA1D4529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11</a:t>
            </a:fld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8665CD54-4E6A-4EC0-AC5A-0DC2F691E7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16" t="38273" r="20902" b="16666"/>
          <a:stretch/>
        </p:blipFill>
        <p:spPr>
          <a:xfrm>
            <a:off x="968728" y="2058988"/>
            <a:ext cx="7044972" cy="3043094"/>
          </a:xfrm>
          <a:prstGeom prst="rect">
            <a:avLst/>
          </a:prstGeom>
        </p:spPr>
      </p:pic>
      <p:sp>
        <p:nvSpPr>
          <p:cNvPr id="12" name="Ovaal 11">
            <a:extLst>
              <a:ext uri="{FF2B5EF4-FFF2-40B4-BE49-F238E27FC236}">
                <a16:creationId xmlns:a16="http://schemas.microsoft.com/office/drawing/2014/main" id="{4A85FE9D-B132-43F2-81C4-3F606DBE9D16}"/>
              </a:ext>
            </a:extLst>
          </p:cNvPr>
          <p:cNvSpPr/>
          <p:nvPr/>
        </p:nvSpPr>
        <p:spPr>
          <a:xfrm>
            <a:off x="3200400" y="3930410"/>
            <a:ext cx="692150" cy="273844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9B8CB619-F30F-43B7-88AB-271AC0B4C1F2}"/>
              </a:ext>
            </a:extLst>
          </p:cNvPr>
          <p:cNvSpPr/>
          <p:nvPr/>
        </p:nvSpPr>
        <p:spPr>
          <a:xfrm>
            <a:off x="4660900" y="3873888"/>
            <a:ext cx="1028700" cy="33036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2D90ED31-5EE0-40C3-99A9-4091D2E005D5}"/>
              </a:ext>
            </a:extLst>
          </p:cNvPr>
          <p:cNvCxnSpPr>
            <a:cxnSpLocks/>
          </p:cNvCxnSpPr>
          <p:nvPr/>
        </p:nvCxnSpPr>
        <p:spPr>
          <a:xfrm flipV="1">
            <a:off x="5226050" y="4292600"/>
            <a:ext cx="0" cy="3621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kstvak 16">
            <a:extLst>
              <a:ext uri="{FF2B5EF4-FFF2-40B4-BE49-F238E27FC236}">
                <a16:creationId xmlns:a16="http://schemas.microsoft.com/office/drawing/2014/main" id="{3E6CFE7F-3668-4675-A86A-E575F5B03750}"/>
              </a:ext>
            </a:extLst>
          </p:cNvPr>
          <p:cNvSpPr txBox="1"/>
          <p:nvPr/>
        </p:nvSpPr>
        <p:spPr>
          <a:xfrm>
            <a:off x="3397249" y="4690130"/>
            <a:ext cx="3778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/>
              <a:t>Gebruik </a:t>
            </a:r>
            <a:r>
              <a:rPr lang="nl-NL" sz="1000" dirty="0" err="1"/>
              <a:t>transform</a:t>
            </a:r>
            <a:r>
              <a:rPr lang="nl-NL" sz="1000" dirty="0"/>
              <a:t> indien niet gelijk aan lengte van dataframe</a:t>
            </a:r>
          </a:p>
        </p:txBody>
      </p:sp>
    </p:spTree>
    <p:extLst>
      <p:ext uri="{BB962C8B-B14F-4D97-AF65-F5344CB8AC3E}">
        <p14:creationId xmlns:p14="http://schemas.microsoft.com/office/powerpoint/2010/main" val="3733806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04D5FA-1B05-4232-917C-880CE51C3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Opdrachten: Data Formule 1 Race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CFB7B57-8E17-4E53-BBDF-2575C36D23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7D23F75-A601-4978-971B-30BE4B5AED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097C61B-C397-429D-8FF8-4D5F98440C4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2</a:t>
            </a:fld>
            <a:endParaRPr lang="nl-NL" dirty="0"/>
          </a:p>
        </p:txBody>
      </p:sp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DBEF129F-F9A1-4518-8708-A032F96786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2050" name="Picture 2" descr="Afbeeldingsresultaat voor mugello crash">
            <a:extLst>
              <a:ext uri="{FF2B5EF4-FFF2-40B4-BE49-F238E27FC236}">
                <a16:creationId xmlns:a16="http://schemas.microsoft.com/office/drawing/2014/main" id="{16B40025-CED5-41CF-B79C-4811255F4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100" y="1810702"/>
            <a:ext cx="5803900" cy="304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313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icture 2" descr="Manipulating, analyzing and exporting data with tidyverse"/>
          <p:cNvPicPr/>
          <p:nvPr/>
        </p:nvPicPr>
        <p:blipFill>
          <a:blip r:embed="rId2"/>
          <a:stretch/>
        </p:blipFill>
        <p:spPr>
          <a:xfrm>
            <a:off x="1143270" y="372735"/>
            <a:ext cx="6857730" cy="4398030"/>
          </a:xfrm>
          <a:prstGeom prst="rect">
            <a:avLst/>
          </a:prstGeom>
          <a:ln>
            <a:noFill/>
          </a:ln>
        </p:spPr>
      </p:pic>
      <p:sp>
        <p:nvSpPr>
          <p:cNvPr id="176" name="CustomShape 1"/>
          <p:cNvSpPr/>
          <p:nvPr/>
        </p:nvSpPr>
        <p:spPr>
          <a:xfrm>
            <a:off x="4572000" y="4528440"/>
            <a:ext cx="3428730" cy="16049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" spc="-1">
                <a:solidFill>
                  <a:srgbClr val="000000"/>
                </a:solidFill>
                <a:latin typeface="Arial"/>
                <a:ea typeface="ＭＳ Ｐゴシック"/>
              </a:rPr>
              <a:t>https://datacarpentry.org/R-ecology-lesson/03-dplyr.html</a:t>
            </a:r>
            <a:endParaRPr lang="en-US" sz="600" spc="-1">
              <a:latin typeface="Calibri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1639260" y="3402000"/>
            <a:ext cx="5865210" cy="875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DBE31CD4-08BD-4235-80BE-460C9C61F7AC}"/>
              </a:ext>
            </a:extLst>
          </p:cNvPr>
          <p:cNvSpPr/>
          <p:nvPr/>
        </p:nvSpPr>
        <p:spPr>
          <a:xfrm>
            <a:off x="1555660" y="-32100"/>
            <a:ext cx="6171660" cy="8567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nl-NL" sz="4400" dirty="0"/>
              <a:t>Long en </a:t>
            </a:r>
            <a:r>
              <a:rPr lang="nl-NL" sz="4400" dirty="0" err="1"/>
              <a:t>wide</a:t>
            </a:r>
            <a:r>
              <a:rPr lang="nl-NL" sz="4400" dirty="0"/>
              <a:t> data</a:t>
            </a:r>
            <a:endParaRPr lang="en-US" sz="2400" spc="-1" dirty="0"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43705-31BD-4367-AE59-D2139E439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7984772" cy="706719"/>
          </a:xfrm>
        </p:spPr>
        <p:txBody>
          <a:bodyPr/>
          <a:lstStyle/>
          <a:p>
            <a:r>
              <a:rPr lang="nl-NL" dirty="0"/>
              <a:t>Omzetten van </a:t>
            </a:r>
            <a:r>
              <a:rPr lang="nl-NL" dirty="0" err="1"/>
              <a:t>wide</a:t>
            </a:r>
            <a:r>
              <a:rPr lang="nl-NL" dirty="0"/>
              <a:t> naar long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E3E39D-7970-4963-8839-6FC9AAB286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nl-NL" dirty="0" err="1"/>
              <a:t>pandas.melt</a:t>
            </a:r>
            <a:r>
              <a:rPr lang="nl-NL" dirty="0"/>
              <a:t>(frame, </a:t>
            </a:r>
            <a:r>
              <a:rPr lang="nl-NL" dirty="0" err="1"/>
              <a:t>id_vars</a:t>
            </a:r>
            <a:r>
              <a:rPr lang="nl-NL" dirty="0"/>
              <a:t>=None, </a:t>
            </a:r>
            <a:r>
              <a:rPr lang="nl-NL" dirty="0" err="1"/>
              <a:t>value_vars</a:t>
            </a:r>
            <a:r>
              <a:rPr lang="nl-NL" dirty="0"/>
              <a:t>=None, </a:t>
            </a:r>
            <a:r>
              <a:rPr lang="nl-NL" dirty="0" err="1"/>
              <a:t>var_name</a:t>
            </a:r>
            <a:r>
              <a:rPr lang="nl-NL" dirty="0"/>
              <a:t>=None, </a:t>
            </a:r>
            <a:r>
              <a:rPr lang="nl-NL" dirty="0" err="1"/>
              <a:t>value_name</a:t>
            </a:r>
            <a:r>
              <a:rPr lang="nl-NL" dirty="0"/>
              <a:t>='</a:t>
            </a:r>
            <a:r>
              <a:rPr lang="nl-NL" dirty="0" err="1"/>
              <a:t>value</a:t>
            </a:r>
            <a:r>
              <a:rPr lang="nl-NL" dirty="0"/>
              <a:t>', </a:t>
            </a:r>
            <a:r>
              <a:rPr lang="nl-NL" dirty="0" err="1"/>
              <a:t>col_level</a:t>
            </a:r>
            <a:r>
              <a:rPr lang="nl-NL" dirty="0"/>
              <a:t>=None, </a:t>
            </a:r>
            <a:r>
              <a:rPr lang="nl-NL" dirty="0" err="1"/>
              <a:t>ignore_index</a:t>
            </a:r>
            <a:r>
              <a:rPr lang="nl-NL" dirty="0"/>
              <a:t>=True)</a:t>
            </a:r>
          </a:p>
          <a:p>
            <a:endParaRPr lang="nl-NL" dirty="0"/>
          </a:p>
          <a:p>
            <a:r>
              <a:rPr lang="nl-NL" dirty="0"/>
              <a:t>Frame = </a:t>
            </a:r>
            <a:r>
              <a:rPr lang="nl-NL" dirty="0" err="1"/>
              <a:t>DataFrame</a:t>
            </a:r>
            <a:endParaRPr lang="nl-NL" dirty="0"/>
          </a:p>
          <a:p>
            <a:r>
              <a:rPr lang="nl-NL" dirty="0" err="1"/>
              <a:t>id_vars</a:t>
            </a:r>
            <a:r>
              <a:rPr lang="nl-NL" dirty="0"/>
              <a:t> = </a:t>
            </a:r>
            <a:r>
              <a:rPr lang="nl-NL" dirty="0" err="1"/>
              <a:t>identifier</a:t>
            </a:r>
            <a:r>
              <a:rPr lang="nl-NL" dirty="0"/>
              <a:t> variabels (Waardes die voor alle observaties blijven)</a:t>
            </a:r>
          </a:p>
          <a:p>
            <a:r>
              <a:rPr lang="nl-NL" dirty="0" err="1"/>
              <a:t>value_vars</a:t>
            </a:r>
            <a:r>
              <a:rPr lang="nl-NL" dirty="0"/>
              <a:t> = variabelen die je wilt omzetten (indien je niets invult, alle variabelen die geen </a:t>
            </a:r>
            <a:r>
              <a:rPr lang="nl-NL" dirty="0" err="1"/>
              <a:t>id_var</a:t>
            </a:r>
            <a:r>
              <a:rPr lang="nl-NL" dirty="0"/>
              <a:t> zijn)</a:t>
            </a:r>
          </a:p>
          <a:p>
            <a:r>
              <a:rPr lang="nl-NL" dirty="0" err="1"/>
              <a:t>Value_name</a:t>
            </a:r>
            <a:r>
              <a:rPr lang="nl-NL" dirty="0"/>
              <a:t> = Naam van de </a:t>
            </a:r>
            <a:r>
              <a:rPr lang="nl-NL" dirty="0" err="1"/>
              <a:t>inhouds</a:t>
            </a:r>
            <a:r>
              <a:rPr lang="nl-NL" dirty="0"/>
              <a:t> variabele</a:t>
            </a:r>
          </a:p>
          <a:p>
            <a:r>
              <a:rPr lang="nl-NL" dirty="0" err="1"/>
              <a:t>Var_name</a:t>
            </a:r>
            <a:r>
              <a:rPr lang="nl-NL" dirty="0"/>
              <a:t> = Naam van de </a:t>
            </a:r>
            <a:r>
              <a:rPr lang="nl-NL" dirty="0" err="1"/>
              <a:t>key</a:t>
            </a:r>
            <a:r>
              <a:rPr lang="nl-NL" dirty="0"/>
              <a:t> </a:t>
            </a:r>
            <a:r>
              <a:rPr lang="nl-NL" dirty="0" err="1"/>
              <a:t>value</a:t>
            </a:r>
            <a:endParaRPr lang="nl-NL" dirty="0"/>
          </a:p>
          <a:p>
            <a:endParaRPr lang="nl-NL" dirty="0"/>
          </a:p>
          <a:p>
            <a:r>
              <a:rPr lang="nl-NL" dirty="0"/>
              <a:t>Voorbeeld van vorige slide: </a:t>
            </a:r>
          </a:p>
          <a:p>
            <a:pPr marL="0" indent="0" algn="ctr">
              <a:buNone/>
            </a:pPr>
            <a:r>
              <a:rPr lang="nl-NL" dirty="0"/>
              <a:t> </a:t>
            </a:r>
            <a:r>
              <a:rPr lang="nl-NL" dirty="0" err="1"/>
              <a:t>pd.melt</a:t>
            </a:r>
            <a:r>
              <a:rPr lang="nl-NL" dirty="0"/>
              <a:t>(</a:t>
            </a:r>
            <a:r>
              <a:rPr lang="nl-NL" dirty="0" err="1"/>
              <a:t>df</a:t>
            </a:r>
            <a:r>
              <a:rPr lang="nl-NL" dirty="0"/>
              <a:t>, </a:t>
            </a:r>
            <a:r>
              <a:rPr lang="nl-NL" dirty="0" err="1"/>
              <a:t>id_vars</a:t>
            </a:r>
            <a:r>
              <a:rPr lang="nl-NL" dirty="0"/>
              <a:t>= [“</a:t>
            </a:r>
            <a:r>
              <a:rPr lang="nl-NL" dirty="0" err="1"/>
              <a:t>plot_id</a:t>
            </a:r>
            <a:r>
              <a:rPr lang="nl-NL" dirty="0"/>
              <a:t>”], </a:t>
            </a:r>
            <a:r>
              <a:rPr lang="nl-NL" dirty="0" err="1"/>
              <a:t>value_vars</a:t>
            </a:r>
            <a:r>
              <a:rPr lang="nl-NL" dirty="0"/>
              <a:t>=[“</a:t>
            </a:r>
            <a:r>
              <a:rPr lang="nl-NL" dirty="0" err="1"/>
              <a:t>Baiomys</a:t>
            </a:r>
            <a:r>
              <a:rPr lang="nl-NL" dirty="0"/>
              <a:t>”, “</a:t>
            </a:r>
            <a:r>
              <a:rPr lang="nl-NL" dirty="0" err="1"/>
              <a:t>Chaetodipus</a:t>
            </a:r>
            <a:r>
              <a:rPr lang="nl-NL" dirty="0"/>
              <a:t>”, “</a:t>
            </a:r>
            <a:r>
              <a:rPr lang="nl-NL" dirty="0" err="1"/>
              <a:t>Dipodymus</a:t>
            </a:r>
            <a:r>
              <a:rPr lang="nl-NL" dirty="0"/>
              <a:t>”], </a:t>
            </a:r>
          </a:p>
          <a:p>
            <a:pPr marL="0" indent="0" algn="ctr">
              <a:buNone/>
            </a:pPr>
            <a:r>
              <a:rPr lang="nl-NL" dirty="0" err="1"/>
              <a:t>value_name</a:t>
            </a:r>
            <a:r>
              <a:rPr lang="nl-NL" dirty="0"/>
              <a:t>= “</a:t>
            </a:r>
            <a:r>
              <a:rPr lang="nl-NL" dirty="0" err="1"/>
              <a:t>mean_weight</a:t>
            </a:r>
            <a:r>
              <a:rPr lang="nl-NL" dirty="0"/>
              <a:t>”, </a:t>
            </a:r>
            <a:r>
              <a:rPr lang="nl-NL" dirty="0" err="1"/>
              <a:t>var_name</a:t>
            </a:r>
            <a:r>
              <a:rPr lang="nl-NL" dirty="0"/>
              <a:t>= “genus”] 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07ECCC9-C706-4F3C-8CF2-DA4857B1079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Titel presentatie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8B62A86-EAAC-4D8A-8FAF-7B1794BB193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4</a:t>
            </a:fld>
            <a:endParaRPr lang="nl-NL" dirty="0"/>
          </a:p>
        </p:txBody>
      </p:sp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BEF13B8C-1870-4EE6-AE93-04174016C5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685865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CB8423-5B8A-4393-922C-340AA796B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Omzetten van long naar </a:t>
            </a:r>
            <a:r>
              <a:rPr lang="nl-NL" dirty="0" err="1"/>
              <a:t>wide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D2C259D-DB5A-4452-B80A-6ACE6E53BD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DataFrame.pivot</a:t>
            </a:r>
            <a:r>
              <a:rPr lang="en-US" dirty="0"/>
              <a:t>(index=None, columns=None, values=None)</a:t>
            </a:r>
          </a:p>
          <a:p>
            <a:endParaRPr lang="en-US" dirty="0"/>
          </a:p>
          <a:p>
            <a:r>
              <a:rPr lang="en-US" dirty="0"/>
              <a:t>Index = identifier </a:t>
            </a:r>
            <a:r>
              <a:rPr lang="en-US" dirty="0" err="1"/>
              <a:t>variabele</a:t>
            </a:r>
            <a:r>
              <a:rPr lang="en-US" dirty="0"/>
              <a:t> – </a:t>
            </a:r>
            <a:r>
              <a:rPr lang="en-US" dirty="0" err="1"/>
              <a:t>zie</a:t>
            </a:r>
            <a:r>
              <a:rPr lang="en-US" dirty="0"/>
              <a:t> </a:t>
            </a:r>
            <a:r>
              <a:rPr lang="en-US" dirty="0" err="1"/>
              <a:t>id_vars</a:t>
            </a:r>
            <a:r>
              <a:rPr lang="en-US" dirty="0"/>
              <a:t> in melt</a:t>
            </a:r>
          </a:p>
          <a:p>
            <a:r>
              <a:rPr lang="nl-NL" dirty="0"/>
              <a:t>Columns = Welke variabele moeten de kolomnamen vormen</a:t>
            </a:r>
          </a:p>
          <a:p>
            <a:r>
              <a:rPr lang="nl-NL" dirty="0" err="1"/>
              <a:t>Values</a:t>
            </a:r>
            <a:r>
              <a:rPr lang="nl-NL" dirty="0"/>
              <a:t> = wel kolom moet de inhoud weergeven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Voorbeeld: 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 err="1"/>
              <a:t>df.pivot</a:t>
            </a:r>
            <a:r>
              <a:rPr lang="nl-NL" dirty="0"/>
              <a:t>(index= “</a:t>
            </a:r>
            <a:r>
              <a:rPr lang="nl-NL" dirty="0" err="1"/>
              <a:t>plot_id</a:t>
            </a:r>
            <a:r>
              <a:rPr lang="nl-NL" dirty="0"/>
              <a:t>”, columns = “genus” , </a:t>
            </a:r>
            <a:r>
              <a:rPr lang="nl-NL" dirty="0" err="1"/>
              <a:t>values</a:t>
            </a:r>
            <a:r>
              <a:rPr lang="nl-NL" dirty="0"/>
              <a:t>=“</a:t>
            </a:r>
            <a:r>
              <a:rPr lang="nl-NL" dirty="0" err="1"/>
              <a:t>mean_weight</a:t>
            </a:r>
            <a:r>
              <a:rPr lang="nl-NL" dirty="0"/>
              <a:t>”)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E55962A-3B1E-4E8B-930C-DD2BE5ED234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479B0E9-90DD-46D3-844D-CAA252AACA9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5</a:t>
            </a:fld>
            <a:endParaRPr lang="nl-NL" dirty="0"/>
          </a:p>
        </p:txBody>
      </p:sp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800B516B-1C57-4E41-AE13-5E3875587E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358973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C87BAE-6B5B-4201-8C7A-AD981CFF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 de slag – 1 t/m 4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D4AB4CD-F2FF-4301-AA9F-57F48B253B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nl-NL" sz="2400" dirty="0"/>
              <a:t>Importeren </a:t>
            </a:r>
            <a:r>
              <a:rPr lang="nl-NL" sz="2400" dirty="0" err="1"/>
              <a:t>csv</a:t>
            </a:r>
            <a:r>
              <a:rPr lang="nl-NL" sz="2400" dirty="0"/>
              <a:t>: gebruik optie:  </a:t>
            </a:r>
            <a:r>
              <a:rPr lang="nl-NL" sz="2400" dirty="0" err="1"/>
              <a:t>index_col</a:t>
            </a:r>
            <a:r>
              <a:rPr lang="nl-NL" sz="2400" dirty="0"/>
              <a:t>=0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7C4C9B5-F361-497F-AE39-6D17340BFF5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20AFBCE-7274-4AB8-B57A-13D69F48AA1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6</a:t>
            </a:fld>
            <a:endParaRPr lang="nl-NL" dirty="0"/>
          </a:p>
        </p:txBody>
      </p:sp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589A98FF-A208-441F-977E-1C58E90FAC4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669143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78D97A-6CFA-4952-93BC-225EFDB7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Informatie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3CC5658-B93D-49A6-B5E6-CF2D4D4AF9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Aantal functies die handig zijn om informatie op te halen</a:t>
            </a:r>
          </a:p>
          <a:p>
            <a:pPr lvl="1"/>
            <a:r>
              <a:rPr lang="nl-NL" dirty="0"/>
              <a:t>.min()</a:t>
            </a:r>
          </a:p>
          <a:p>
            <a:pPr lvl="1"/>
            <a:r>
              <a:rPr lang="nl-NL" dirty="0"/>
              <a:t>.max()</a:t>
            </a:r>
          </a:p>
          <a:p>
            <a:pPr lvl="1"/>
            <a:r>
              <a:rPr lang="nl-NL" dirty="0"/>
              <a:t>.</a:t>
            </a:r>
            <a:r>
              <a:rPr lang="nl-NL" dirty="0" err="1"/>
              <a:t>mean</a:t>
            </a:r>
            <a:r>
              <a:rPr lang="nl-NL" dirty="0"/>
              <a:t>()</a:t>
            </a:r>
          </a:p>
          <a:p>
            <a:pPr lvl="1"/>
            <a:r>
              <a:rPr lang="nl-NL" dirty="0"/>
              <a:t>.</a:t>
            </a:r>
            <a:r>
              <a:rPr lang="nl-NL" dirty="0" err="1"/>
              <a:t>median</a:t>
            </a:r>
            <a:r>
              <a:rPr lang="nl-NL" dirty="0"/>
              <a:t>()</a:t>
            </a:r>
          </a:p>
          <a:p>
            <a:pPr lvl="1"/>
            <a:r>
              <a:rPr lang="nl-NL" dirty="0"/>
              <a:t>.</a:t>
            </a:r>
            <a:r>
              <a:rPr lang="nl-NL" dirty="0" err="1"/>
              <a:t>sum</a:t>
            </a:r>
            <a:r>
              <a:rPr lang="nl-NL" dirty="0"/>
              <a:t>()</a:t>
            </a:r>
          </a:p>
          <a:p>
            <a:pPr lvl="1"/>
            <a:r>
              <a:rPr lang="nl-NL" dirty="0"/>
              <a:t>.</a:t>
            </a:r>
            <a:r>
              <a:rPr lang="nl-NL" dirty="0" err="1"/>
              <a:t>cumsum</a:t>
            </a:r>
            <a:r>
              <a:rPr lang="nl-NL" dirty="0"/>
              <a:t>()</a:t>
            </a:r>
          </a:p>
          <a:p>
            <a:pPr lvl="1"/>
            <a:r>
              <a:rPr lang="nl-NL" dirty="0"/>
              <a:t>.</a:t>
            </a:r>
            <a:r>
              <a:rPr lang="nl-NL" dirty="0" err="1"/>
              <a:t>sort_values</a:t>
            </a:r>
            <a:r>
              <a:rPr lang="nl-NL" dirty="0"/>
              <a:t>(</a:t>
            </a:r>
            <a:r>
              <a:rPr lang="nl-NL" dirty="0" err="1"/>
              <a:t>by</a:t>
            </a:r>
            <a:r>
              <a:rPr lang="nl-NL" dirty="0"/>
              <a:t> = “</a:t>
            </a:r>
            <a:r>
              <a:rPr lang="nl-NL" dirty="0" err="1"/>
              <a:t>Variable</a:t>
            </a:r>
            <a:r>
              <a:rPr lang="nl-NL" dirty="0"/>
              <a:t>”)</a:t>
            </a:r>
          </a:p>
          <a:p>
            <a:pPr lvl="1"/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55750A3-1A7F-42CE-8343-3354F808361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5079BA1-C9B6-4ED5-A253-9FE8BF3ED3A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7</a:t>
            </a:fld>
            <a:endParaRPr lang="nl-NL" dirty="0"/>
          </a:p>
        </p:txBody>
      </p:sp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8FC4DFC5-A690-4986-ADFF-1BB2B4B130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425126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CB91B3-D869-4C87-A69B-BB80A3A73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Group_by</a:t>
            </a:r>
            <a:r>
              <a:rPr lang="nl-NL" dirty="0"/>
              <a:t> functie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ED69A04-2E7F-48A2-B2CA-EA4E2AA1B3A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Meerdere </a:t>
            </a:r>
            <a:r>
              <a:rPr lang="nl-NL" dirty="0" err="1"/>
              <a:t>waarnemeningen</a:t>
            </a:r>
            <a:r>
              <a:rPr lang="nl-NL" dirty="0"/>
              <a:t> per persoon/groep etc.</a:t>
            </a:r>
          </a:p>
          <a:p>
            <a:r>
              <a:rPr lang="nl-NL" dirty="0"/>
              <a:t>Informatie (gemiddelde, min, max </a:t>
            </a:r>
            <a:r>
              <a:rPr lang="nl-NL" dirty="0" err="1"/>
              <a:t>etc</a:t>
            </a:r>
            <a:r>
              <a:rPr lang="nl-NL" dirty="0"/>
              <a:t>) over die groep in een nieuwe dataframe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sz="1400" dirty="0"/>
              <a:t>     </a:t>
            </a:r>
            <a:r>
              <a:rPr lang="nl-NL" sz="1400" dirty="0" err="1"/>
              <a:t>df.groupby</a:t>
            </a:r>
            <a:r>
              <a:rPr lang="nl-NL" sz="1400" dirty="0"/>
              <a:t>(‘</a:t>
            </a:r>
            <a:r>
              <a:rPr lang="nl-NL" sz="1400" dirty="0" err="1"/>
              <a:t>Groep_variabele</a:t>
            </a:r>
            <a:r>
              <a:rPr lang="nl-NL" sz="1400" dirty="0"/>
              <a:t>’)[“</a:t>
            </a:r>
            <a:r>
              <a:rPr lang="nl-NL" sz="1400" dirty="0" err="1"/>
              <a:t>variabele_waar_je_info_uit_wilt</a:t>
            </a:r>
            <a:r>
              <a:rPr lang="nl-NL" sz="1400" dirty="0"/>
              <a:t>”].</a:t>
            </a:r>
            <a:r>
              <a:rPr lang="nl-NL" sz="1400" b="1" dirty="0"/>
              <a:t>min() </a:t>
            </a:r>
          </a:p>
          <a:p>
            <a:endParaRPr lang="nl-NL" b="1" dirty="0"/>
          </a:p>
          <a:p>
            <a:r>
              <a:rPr lang="nl-NL" dirty="0"/>
              <a:t>Informatie in huidige dataframe behouden </a:t>
            </a:r>
          </a:p>
          <a:p>
            <a:endParaRPr lang="nl-NL" dirty="0"/>
          </a:p>
          <a:p>
            <a:pPr marL="0" indent="0">
              <a:buNone/>
            </a:pPr>
            <a:r>
              <a:rPr lang="nl-NL" dirty="0"/>
              <a:t>     </a:t>
            </a:r>
            <a:r>
              <a:rPr lang="nl-NL" sz="1400" dirty="0" err="1"/>
              <a:t>df.groupby</a:t>
            </a:r>
            <a:r>
              <a:rPr lang="nl-NL" sz="1400" dirty="0"/>
              <a:t>(‘</a:t>
            </a:r>
            <a:r>
              <a:rPr lang="nl-NL" sz="1400" dirty="0" err="1"/>
              <a:t>Groep_variabele</a:t>
            </a:r>
            <a:r>
              <a:rPr lang="nl-NL" sz="1400" dirty="0"/>
              <a:t>’)[“</a:t>
            </a:r>
            <a:r>
              <a:rPr lang="nl-NL" sz="1400" dirty="0" err="1"/>
              <a:t>variabele_waar_je_info_uit_wilt</a:t>
            </a:r>
            <a:r>
              <a:rPr lang="nl-NL" sz="1400" dirty="0"/>
              <a:t>”].</a:t>
            </a:r>
            <a:r>
              <a:rPr lang="nl-NL" sz="1400" dirty="0" err="1"/>
              <a:t>transform</a:t>
            </a:r>
            <a:r>
              <a:rPr lang="nl-NL" sz="1400" dirty="0"/>
              <a:t>(‘min’) </a:t>
            </a:r>
            <a:r>
              <a:rPr lang="nl-NL" sz="1400" b="1" dirty="0"/>
              <a:t> </a:t>
            </a:r>
          </a:p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F354706-8BF2-4D59-A83C-1F771E96A4D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B1E5D91-327A-4835-BCAE-CCD4A767A7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8</a:t>
            </a:fld>
            <a:endParaRPr lang="nl-NL" dirty="0"/>
          </a:p>
        </p:txBody>
      </p:sp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B509AAD3-E578-4520-B352-8393BD4CB64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306866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DF0DEA-8701-4C35-B437-899EE9E29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manipulatie met </a:t>
            </a:r>
            <a:r>
              <a:rPr lang="nl-NL" dirty="0" err="1"/>
              <a:t>assign</a:t>
            </a:r>
            <a:r>
              <a:rPr lang="nl-NL" dirty="0"/>
              <a:t> en </a:t>
            </a:r>
            <a:r>
              <a:rPr lang="nl-NL" dirty="0" err="1"/>
              <a:t>lambda</a:t>
            </a:r>
            <a:r>
              <a:rPr lang="nl-NL" dirty="0"/>
              <a:t> functies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66C7961-0131-4DBF-B876-C081D0ADB7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Toewijzen van een nieuwe variabele</a:t>
            </a:r>
          </a:p>
          <a:p>
            <a:r>
              <a:rPr lang="nl-NL" dirty="0"/>
              <a:t>Tot nu toe:</a:t>
            </a:r>
          </a:p>
          <a:p>
            <a:endParaRPr lang="nl-NL" dirty="0"/>
          </a:p>
          <a:p>
            <a:r>
              <a:rPr lang="nl-NL" dirty="0" err="1"/>
              <a:t>Df</a:t>
            </a:r>
            <a:r>
              <a:rPr lang="nl-NL" dirty="0"/>
              <a:t>[“Nieuwe Variabele”] = </a:t>
            </a:r>
            <a:r>
              <a:rPr lang="nl-NL" dirty="0" err="1"/>
              <a:t>Df</a:t>
            </a:r>
            <a:r>
              <a:rPr lang="nl-NL" dirty="0"/>
              <a:t>[“oud”] – </a:t>
            </a:r>
            <a:r>
              <a:rPr lang="nl-NL" dirty="0" err="1"/>
              <a:t>Df</a:t>
            </a:r>
            <a:r>
              <a:rPr lang="nl-NL" dirty="0"/>
              <a:t>[“oud2”] </a:t>
            </a:r>
          </a:p>
          <a:p>
            <a:endParaRPr lang="nl-NL" dirty="0"/>
          </a:p>
          <a:p>
            <a:r>
              <a:rPr lang="nl-NL" dirty="0" err="1"/>
              <a:t>Df.assign</a:t>
            </a:r>
            <a:r>
              <a:rPr lang="nl-NL" dirty="0"/>
              <a:t>: Makkelijker om meerder </a:t>
            </a:r>
            <a:r>
              <a:rPr lang="nl-NL" dirty="0" err="1"/>
              <a:t>computaties</a:t>
            </a:r>
            <a:r>
              <a:rPr lang="nl-NL" dirty="0"/>
              <a:t> in 1 keer te doen</a:t>
            </a:r>
          </a:p>
          <a:p>
            <a:r>
              <a:rPr lang="nl-NL" dirty="0"/>
              <a:t>Output is een nieuwe dataframe! Geen relatie meer met oude dataframe! </a:t>
            </a:r>
            <a:r>
              <a:rPr lang="nl-NL" i="1" dirty="0"/>
              <a:t>[Handig om te testen] 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874BFCB-A6D2-41A3-A009-10B60479653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Titel presentatie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62A7D3A-E954-40AE-B2E1-ED085F0E397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9</a:t>
            </a:fld>
            <a:endParaRPr lang="nl-NL" dirty="0"/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3357676B-9030-4B15-8507-BA50BB775B4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D0CB8DBC-0D4E-420D-9998-41706D49E4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80" t="65309" r="47639" b="20987"/>
          <a:stretch/>
        </p:blipFill>
        <p:spPr>
          <a:xfrm>
            <a:off x="317853" y="3765549"/>
            <a:ext cx="4795024" cy="95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05511"/>
      </p:ext>
    </p:extLst>
  </p:cSld>
  <p:clrMapOvr>
    <a:masterClrMapping/>
  </p:clrMapOvr>
</p:sld>
</file>

<file path=ppt/theme/theme1.xml><?xml version="1.0" encoding="utf-8"?>
<a:theme xmlns:a="http://schemas.openxmlformats.org/drawingml/2006/main" name="SJABLOON Corporate Algemeen ppt - nieuwe huisstijl - titel + volg">
  <a:themeElements>
    <a:clrScheme name="HvA">
      <a:dk1>
        <a:srgbClr val="000000"/>
      </a:dk1>
      <a:lt1>
        <a:srgbClr val="FFFFFF"/>
      </a:lt1>
      <a:dk2>
        <a:srgbClr val="241679"/>
      </a:dk2>
      <a:lt2>
        <a:srgbClr val="F5F5F5"/>
      </a:lt2>
      <a:accent1>
        <a:srgbClr val="241679"/>
      </a:accent1>
      <a:accent2>
        <a:srgbClr val="DAD6E7"/>
      </a:accent2>
      <a:accent3>
        <a:srgbClr val="E6E3EE"/>
      </a:accent3>
      <a:accent4>
        <a:srgbClr val="898989"/>
      </a:accent4>
      <a:accent5>
        <a:srgbClr val="CCCCCC"/>
      </a:accent5>
      <a:accent6>
        <a:srgbClr val="EBEBEB"/>
      </a:accent6>
      <a:hlink>
        <a:srgbClr val="000000"/>
      </a:hlink>
      <a:folHlink>
        <a:srgbClr val="0000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0630-hva-template-presentatie-nl-v2.1 (1)" id="{1EFD34F2-5BF0-4FDC-B546-4D5E760CBDFA}" vid="{C7FFF7A9-7E0D-4908-97FF-F72535E06158}"/>
    </a:ext>
  </a:extLst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D7475E1250E274B89B56B6912A8A41A" ma:contentTypeVersion="13" ma:contentTypeDescription="Create a new document." ma:contentTypeScope="" ma:versionID="ff0f55e87de98f3c1e24299e68d192eb">
  <xsd:schema xmlns:xsd="http://www.w3.org/2001/XMLSchema" xmlns:xs="http://www.w3.org/2001/XMLSchema" xmlns:p="http://schemas.microsoft.com/office/2006/metadata/properties" xmlns:ns2="8ccedb61-d8cb-4793-b309-fc8125177d75" xmlns:ns3="b1e0d574-fffa-49c2-afdf-bdf8f5e649bc" targetNamespace="http://schemas.microsoft.com/office/2006/metadata/properties" ma:root="true" ma:fieldsID="4bdb250344e4ecac93eacfdd427dda7d" ns2:_="" ns3:_="">
    <xsd:import namespace="8ccedb61-d8cb-4793-b309-fc8125177d75"/>
    <xsd:import namespace="b1e0d574-fffa-49c2-afdf-bdf8f5e649b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cedb61-d8cb-4793-b309-fc8125177d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Length (seconds)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e0d574-fffa-49c2-afdf-bdf8f5e649bc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83B1336-E1CE-44FA-8D54-E8298B28D410}">
  <ds:schemaRefs>
    <ds:schemaRef ds:uri="8ccedb61-d8cb-4793-b309-fc8125177d75"/>
    <ds:schemaRef ds:uri="b1e0d574-fffa-49c2-afdf-bdf8f5e649b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C38B86E-7ED4-4970-A186-76B9A1C19BF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D16661B-94EF-4C1B-A9F3-239818983D91}">
  <ds:schemaRefs>
    <ds:schemaRef ds:uri="8ccedb61-d8cb-4793-b309-fc8125177d75"/>
    <ds:schemaRef ds:uri="b1e0d574-fffa-49c2-afdf-bdf8f5e649b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200630-hva-template-presentatie-nl-v2.1 (1)</Template>
  <TotalTime>517</TotalTime>
  <Words>516</Words>
  <Application>Microsoft Office PowerPoint</Application>
  <PresentationFormat>Diavoorstelling (16:9)</PresentationFormat>
  <Paragraphs>77</Paragraphs>
  <Slides>11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4" baseType="lpstr">
      <vt:lpstr>Arial</vt:lpstr>
      <vt:lpstr>Calibri</vt:lpstr>
      <vt:lpstr>SJABLOON Corporate Algemeen ppt - nieuwe huisstijl - titel + volg</vt:lpstr>
      <vt:lpstr>Data manipulatie</vt:lpstr>
      <vt:lpstr>Opdrachten: Data Formule 1 Race</vt:lpstr>
      <vt:lpstr>PowerPoint-presentatie</vt:lpstr>
      <vt:lpstr>Omzetten van wide naar long</vt:lpstr>
      <vt:lpstr>Omzetten van long naar wide</vt:lpstr>
      <vt:lpstr>Aan de slag – 1 t/m 4</vt:lpstr>
      <vt:lpstr>Informatie</vt:lpstr>
      <vt:lpstr>Group_by functie</vt:lpstr>
      <vt:lpstr>Data manipulatie met assign en lambda functies</vt:lpstr>
      <vt:lpstr>Lambda functies (i.c.m. assign)</vt:lpstr>
      <vt:lpstr>Lambda functies: Voorbeeld en waarom</vt:lpstr>
    </vt:vector>
  </TitlesOfParts>
  <Company>Hogeschool Amsterdam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manipulatie</dc:title>
  <dc:creator>Rick Wolbertus</dc:creator>
  <cp:keywords>Presentatie corporate algemeen breed</cp:keywords>
  <cp:lastModifiedBy>Rick Wolbertus</cp:lastModifiedBy>
  <cp:revision>15</cp:revision>
  <cp:lastPrinted>2021-09-22T09:37:38Z</cp:lastPrinted>
  <dcterms:created xsi:type="dcterms:W3CDTF">2021-02-15T10:16:31Z</dcterms:created>
  <dcterms:modified xsi:type="dcterms:W3CDTF">2021-09-22T12:38:36Z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0x010100ED7475E1250E274B89B56B6912A8A41A</vt:lpwstr>
  </property>
  <property fmtid="{D5CDD505-2E9C-101B-9397-08002B2CF9AE}" pid="3" name="Order">
    <vt:r8>5740800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emplateUrl">
    <vt:lpwstr/>
  </property>
  <property fmtid="{D5CDD505-2E9C-101B-9397-08002B2CF9AE}" pid="8" name="ComplianceAssetId">
    <vt:lpwstr/>
  </property>
</Properties>
</file>